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60" r:id="rId6"/>
    <p:sldId id="262" r:id="rId7"/>
    <p:sldId id="259" r:id="rId8"/>
    <p:sldId id="265" r:id="rId9"/>
    <p:sldId id="261" r:id="rId10"/>
    <p:sldId id="266" r:id="rId11"/>
    <p:sldId id="26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0225-4937-4231-87E4-BDBD87452F5E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394D1-D97E-480D-8A33-AAAA0DC7D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16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0225-4937-4231-87E4-BDBD87452F5E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394D1-D97E-480D-8A33-AAAA0DC7D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825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0225-4937-4231-87E4-BDBD87452F5E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394D1-D97E-480D-8A33-AAAA0DC7D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220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0225-4937-4231-87E4-BDBD87452F5E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394D1-D97E-480D-8A33-AAAA0DC7D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721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0225-4937-4231-87E4-BDBD87452F5E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394D1-D97E-480D-8A33-AAAA0DC7D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055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0225-4937-4231-87E4-BDBD87452F5E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394D1-D97E-480D-8A33-AAAA0DC7D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577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0225-4937-4231-87E4-BDBD87452F5E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394D1-D97E-480D-8A33-AAAA0DC7D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5341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0225-4937-4231-87E4-BDBD87452F5E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394D1-D97E-480D-8A33-AAAA0DC7D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552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0225-4937-4231-87E4-BDBD87452F5E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394D1-D97E-480D-8A33-AAAA0DC7D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504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0225-4937-4231-87E4-BDBD87452F5E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394D1-D97E-480D-8A33-AAAA0DC7D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401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40225-4937-4231-87E4-BDBD87452F5E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394D1-D97E-480D-8A33-AAAA0DC7D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611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40225-4937-4231-87E4-BDBD87452F5E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394D1-D97E-480D-8A33-AAAA0DC7D8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8002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573723"/>
            <a:ext cx="9144000" cy="1475013"/>
          </a:xfrm>
        </p:spPr>
        <p:txBody>
          <a:bodyPr>
            <a:normAutofit/>
          </a:bodyPr>
          <a:lstStyle/>
          <a:p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Cooking verbs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25925" y="9610952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998" y="2048736"/>
            <a:ext cx="7110004" cy="4266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5258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add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82" descr="https://sharedtastes.files.wordpress.com/2015/07/coffee-56380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4177" y="1690688"/>
            <a:ext cx="3043646" cy="4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1378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serve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Image result for serve food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88"/>
          <a:stretch/>
        </p:blipFill>
        <p:spPr bwMode="auto">
          <a:xfrm>
            <a:off x="3280817" y="2061731"/>
            <a:ext cx="5630366" cy="437825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020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fry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Image result for fry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773" y="2099945"/>
            <a:ext cx="5410453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004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boil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Image result for boil food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8" b="5137"/>
          <a:stretch/>
        </p:blipFill>
        <p:spPr bwMode="auto">
          <a:xfrm>
            <a:off x="3036552" y="1943191"/>
            <a:ext cx="6118895" cy="43513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8048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cut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Image result for cut food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523" y="2034631"/>
            <a:ext cx="5796953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489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to bake</a:t>
            </a:r>
            <a:endParaRPr lang="ru-RU" sz="8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Image result for bak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020" y="1825625"/>
            <a:ext cx="6543960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68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grate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Image result for grat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590" y="1895979"/>
            <a:ext cx="6788820" cy="4517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99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peel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Image result for peel food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31" b="5951"/>
          <a:stretch/>
        </p:blipFill>
        <p:spPr bwMode="auto">
          <a:xfrm>
            <a:off x="2636765" y="2086882"/>
            <a:ext cx="6918469" cy="43513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40836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slice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Image result for slice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2496" y="1917065"/>
            <a:ext cx="6527007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7967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mix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Image result for mix food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963" y="2217510"/>
            <a:ext cx="5344073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2446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22</Words>
  <Application>Microsoft Office PowerPoint</Application>
  <PresentationFormat>Широкоэкранный</PresentationFormat>
  <Paragraphs>11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Cooking verbs</vt:lpstr>
      <vt:lpstr>to fry</vt:lpstr>
      <vt:lpstr>to boil</vt:lpstr>
      <vt:lpstr>to cut</vt:lpstr>
      <vt:lpstr>to bake</vt:lpstr>
      <vt:lpstr>to grate</vt:lpstr>
      <vt:lpstr>to peel</vt:lpstr>
      <vt:lpstr>to slice</vt:lpstr>
      <vt:lpstr>to mix</vt:lpstr>
      <vt:lpstr>to add</vt:lpstr>
      <vt:lpstr>to serve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Cooking verbs</dc:title>
  <dc:creator>Татьяна</dc:creator>
  <cp:lastModifiedBy>Татьяна</cp:lastModifiedBy>
  <cp:revision>2</cp:revision>
  <dcterms:created xsi:type="dcterms:W3CDTF">2017-12-24T09:01:00Z</dcterms:created>
  <dcterms:modified xsi:type="dcterms:W3CDTF">2017-12-24T09:06:07Z</dcterms:modified>
</cp:coreProperties>
</file>